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1" r:id="rId2"/>
    <p:sldId id="261" r:id="rId3"/>
    <p:sldId id="313" r:id="rId4"/>
    <p:sldId id="265" r:id="rId5"/>
    <p:sldId id="260" r:id="rId6"/>
    <p:sldId id="259" r:id="rId7"/>
    <p:sldId id="263" r:id="rId8"/>
    <p:sldId id="264" r:id="rId9"/>
    <p:sldId id="267" r:id="rId10"/>
    <p:sldId id="269" r:id="rId11"/>
    <p:sldId id="271" r:id="rId12"/>
    <p:sldId id="268" r:id="rId13"/>
    <p:sldId id="321" r:id="rId14"/>
    <p:sldId id="322" r:id="rId15"/>
    <p:sldId id="323" r:id="rId16"/>
    <p:sldId id="325" r:id="rId17"/>
    <p:sldId id="343" r:id="rId18"/>
    <p:sldId id="329" r:id="rId19"/>
    <p:sldId id="330" r:id="rId20"/>
    <p:sldId id="331" r:id="rId21"/>
    <p:sldId id="332" r:id="rId22"/>
    <p:sldId id="334" r:id="rId23"/>
    <p:sldId id="335" r:id="rId24"/>
    <p:sldId id="336" r:id="rId25"/>
    <p:sldId id="337" r:id="rId26"/>
    <p:sldId id="338" r:id="rId27"/>
    <p:sldId id="340" r:id="rId28"/>
    <p:sldId id="355" r:id="rId29"/>
    <p:sldId id="307" r:id="rId30"/>
    <p:sldId id="347" r:id="rId31"/>
    <p:sldId id="272" r:id="rId32"/>
    <p:sldId id="274" r:id="rId33"/>
    <p:sldId id="275" r:id="rId34"/>
    <p:sldId id="276" r:id="rId35"/>
    <p:sldId id="281" r:id="rId36"/>
    <p:sldId id="282" r:id="rId37"/>
    <p:sldId id="302" r:id="rId38"/>
    <p:sldId id="303" r:id="rId39"/>
    <p:sldId id="305" r:id="rId40"/>
    <p:sldId id="304" r:id="rId41"/>
    <p:sldId id="349" r:id="rId42"/>
    <p:sldId id="354" r:id="rId43"/>
    <p:sldId id="353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5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A55D-E1B1-4185-A958-8A6A53611DB3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51857-1148-4DF3-B3DC-7AA77222E1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4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 및 제품의 우수성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</a:t>
            </a:r>
            <a:r>
              <a:rPr lang="ko-KR" altLang="en-US" dirty="0" smtClean="0"/>
              <a:t>구매 </a:t>
            </a:r>
            <a:r>
              <a:rPr lang="ko-KR" altLang="en-US" dirty="0" err="1" smtClean="0"/>
              <a:t>효과성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 </a:t>
            </a:r>
            <a:r>
              <a:rPr lang="ko-KR" altLang="en-US" dirty="0" smtClean="0"/>
              <a:t>품질보증 및 물품공급능력</a:t>
            </a:r>
            <a:r>
              <a:rPr lang="en-US" altLang="ko-KR" dirty="0" smtClean="0"/>
              <a:t>(40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= </a:t>
            </a:r>
            <a:r>
              <a:rPr lang="ko-KR" altLang="en-US" dirty="0" smtClean="0"/>
              <a:t>모두 보유하고 있는 에어체인지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48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기술의 차별성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기존기술 대비  차별성 및 대체성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30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01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5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047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855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087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96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63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53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80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 및 제품의 우수성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</a:t>
            </a:r>
            <a:r>
              <a:rPr lang="ko-KR" altLang="en-US" dirty="0" smtClean="0"/>
              <a:t>구매 </a:t>
            </a:r>
            <a:r>
              <a:rPr lang="ko-KR" altLang="en-US" dirty="0" err="1" smtClean="0"/>
              <a:t>효과성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 </a:t>
            </a:r>
            <a:r>
              <a:rPr lang="ko-KR" altLang="en-US" dirty="0" smtClean="0"/>
              <a:t>품질보증 및 물품공급능력</a:t>
            </a:r>
            <a:r>
              <a:rPr lang="en-US" altLang="ko-KR" dirty="0" smtClean="0"/>
              <a:t>(40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= </a:t>
            </a:r>
            <a:r>
              <a:rPr lang="ko-KR" altLang="en-US" dirty="0" smtClean="0"/>
              <a:t>모두 보유하고 있는 에어체인지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90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048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282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487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717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폐열회수형</a:t>
            </a:r>
            <a:r>
              <a:rPr lang="ko-KR" altLang="en-US" dirty="0" smtClean="0"/>
              <a:t> 공기순환기는 눈으로 볼 수 없는 천장 속에서 </a:t>
            </a:r>
            <a:r>
              <a:rPr lang="ko-KR" altLang="en-US" dirty="0" err="1" smtClean="0"/>
              <a:t>폐열을</a:t>
            </a:r>
            <a:r>
              <a:rPr lang="ko-KR" altLang="en-US" dirty="0" smtClean="0"/>
              <a:t> 회수하기 때문에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실내공기질을</a:t>
            </a:r>
            <a:r>
              <a:rPr lang="ko-KR" altLang="en-US" dirty="0" smtClean="0"/>
              <a:t> 오염시키는 </a:t>
            </a:r>
            <a:r>
              <a:rPr lang="ko-KR" altLang="en-US" dirty="0" err="1" smtClean="0"/>
              <a:t>오염기가</a:t>
            </a:r>
            <a:r>
              <a:rPr lang="ko-KR" altLang="en-US" dirty="0" smtClean="0"/>
              <a:t> 되었다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534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276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879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88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575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1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 및 제품의 우수성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</a:t>
            </a:r>
            <a:r>
              <a:rPr lang="ko-KR" altLang="en-US" dirty="0" smtClean="0"/>
              <a:t>구매 </a:t>
            </a:r>
            <a:r>
              <a:rPr lang="ko-KR" altLang="en-US" dirty="0" err="1" smtClean="0"/>
              <a:t>효과성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 </a:t>
            </a:r>
            <a:r>
              <a:rPr lang="ko-KR" altLang="en-US" dirty="0" smtClean="0"/>
              <a:t>품질보증 및 물품공급능력</a:t>
            </a:r>
            <a:r>
              <a:rPr lang="en-US" altLang="ko-KR" dirty="0" smtClean="0"/>
              <a:t>(40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= </a:t>
            </a:r>
            <a:r>
              <a:rPr lang="ko-KR" altLang="en-US" dirty="0" smtClean="0"/>
              <a:t>모두 보유하고 있는 에어체인지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272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570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품질의 우수성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경쟁 상품대비 가격의 적정성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65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 및 제품의 우수성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</a:t>
            </a:r>
            <a:r>
              <a:rPr lang="ko-KR" altLang="en-US" dirty="0" smtClean="0"/>
              <a:t>구매 </a:t>
            </a:r>
            <a:r>
              <a:rPr lang="ko-KR" altLang="en-US" dirty="0" err="1" smtClean="0"/>
              <a:t>효과성</a:t>
            </a:r>
            <a:r>
              <a:rPr lang="en-US" altLang="ko-KR" dirty="0" smtClean="0"/>
              <a:t>(30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+  </a:t>
            </a:r>
            <a:r>
              <a:rPr lang="ko-KR" altLang="en-US" dirty="0" smtClean="0"/>
              <a:t>품질보증 및 물품공급능력</a:t>
            </a:r>
            <a:r>
              <a:rPr lang="en-US" altLang="ko-KR" dirty="0" smtClean="0"/>
              <a:t>(40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= </a:t>
            </a:r>
            <a:r>
              <a:rPr lang="ko-KR" altLang="en-US" dirty="0" smtClean="0"/>
              <a:t>모두 보유하고 있는 에어체인지  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58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기술의 </a:t>
            </a:r>
            <a:r>
              <a:rPr lang="ko-KR" altLang="en-US" dirty="0" err="1" smtClean="0"/>
              <a:t>고도성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기술의 난이도 및 기존 기술 대비 우위성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62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기술의 차별성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기존기술 대비  차별성 및 대체성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09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기술의 차별성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기존기술 대비  차별성 및 대체성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48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기술의 차별성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기존기술 대비  차별성 및 대체성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8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기술의 차별성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기존기술 대비  차별성 및 대체성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1857-1148-4DF3-B3DC-7AA77222E1C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33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96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0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10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9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30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5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42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23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76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80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53BE-DDE6-4B1B-B195-1DE1AC06316F}" type="datetimeFigureOut">
              <a:rPr lang="ko-KR" altLang="en-US" smtClean="0"/>
              <a:t>2016-08-28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A667-7A38-4D38-B84E-1A1A48442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0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</p:spPr>
      </p:pic>
    </p:spTree>
    <p:extLst>
      <p:ext uri="{BB962C8B-B14F-4D97-AF65-F5344CB8AC3E}">
        <p14:creationId xmlns:p14="http://schemas.microsoft.com/office/powerpoint/2010/main" val="3548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6"/>
            <a:ext cx="9162079" cy="6830754"/>
          </a:xfrm>
        </p:spPr>
      </p:pic>
    </p:spTree>
    <p:extLst>
      <p:ext uri="{BB962C8B-B14F-4D97-AF65-F5344CB8AC3E}">
        <p14:creationId xmlns:p14="http://schemas.microsoft.com/office/powerpoint/2010/main" val="35116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</p:spPr>
      </p:pic>
    </p:spTree>
    <p:extLst>
      <p:ext uri="{BB962C8B-B14F-4D97-AF65-F5344CB8AC3E}">
        <p14:creationId xmlns:p14="http://schemas.microsoft.com/office/powerpoint/2010/main" val="36481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93244"/>
          </a:xfrm>
        </p:spPr>
      </p:pic>
    </p:spTree>
    <p:extLst>
      <p:ext uri="{BB962C8B-B14F-4D97-AF65-F5344CB8AC3E}">
        <p14:creationId xmlns:p14="http://schemas.microsoft.com/office/powerpoint/2010/main" val="38708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" y="0"/>
            <a:ext cx="9088539" cy="6858000"/>
          </a:xfrm>
        </p:spPr>
      </p:pic>
    </p:spTree>
    <p:extLst>
      <p:ext uri="{BB962C8B-B14F-4D97-AF65-F5344CB8AC3E}">
        <p14:creationId xmlns:p14="http://schemas.microsoft.com/office/powerpoint/2010/main" val="38354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62371" cy="6624736"/>
          </a:xfrm>
        </p:spPr>
      </p:pic>
    </p:spTree>
    <p:extLst>
      <p:ext uri="{BB962C8B-B14F-4D97-AF65-F5344CB8AC3E}">
        <p14:creationId xmlns:p14="http://schemas.microsoft.com/office/powerpoint/2010/main" val="845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27686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987236" cy="6624736"/>
          </a:xfrm>
        </p:spPr>
      </p:pic>
    </p:spTree>
    <p:extLst>
      <p:ext uri="{BB962C8B-B14F-4D97-AF65-F5344CB8AC3E}">
        <p14:creationId xmlns:p14="http://schemas.microsoft.com/office/powerpoint/2010/main" val="10676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06657" cy="6624736"/>
          </a:xfrm>
        </p:spPr>
      </p:pic>
    </p:spTree>
    <p:extLst>
      <p:ext uri="{BB962C8B-B14F-4D97-AF65-F5344CB8AC3E}">
        <p14:creationId xmlns:p14="http://schemas.microsoft.com/office/powerpoint/2010/main" val="2684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5" cy="6624736"/>
          </a:xfrm>
        </p:spPr>
      </p:pic>
    </p:spTree>
    <p:extLst>
      <p:ext uri="{BB962C8B-B14F-4D97-AF65-F5344CB8AC3E}">
        <p14:creationId xmlns:p14="http://schemas.microsoft.com/office/powerpoint/2010/main" val="23018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7985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86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855"/>
            <a:ext cx="8784976" cy="6701583"/>
          </a:xfrm>
        </p:spPr>
      </p:pic>
    </p:spTree>
    <p:extLst>
      <p:ext uri="{BB962C8B-B14F-4D97-AF65-F5344CB8AC3E}">
        <p14:creationId xmlns:p14="http://schemas.microsoft.com/office/powerpoint/2010/main" val="36860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90800"/>
          </a:xfrm>
        </p:spPr>
      </p:pic>
    </p:spTree>
    <p:extLst>
      <p:ext uri="{BB962C8B-B14F-4D97-AF65-F5344CB8AC3E}">
        <p14:creationId xmlns:p14="http://schemas.microsoft.com/office/powerpoint/2010/main" val="6374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61"/>
            <a:ext cx="8856984" cy="6635099"/>
          </a:xfrm>
        </p:spPr>
      </p:pic>
    </p:spTree>
    <p:extLst>
      <p:ext uri="{BB962C8B-B14F-4D97-AF65-F5344CB8AC3E}">
        <p14:creationId xmlns:p14="http://schemas.microsoft.com/office/powerpoint/2010/main" val="1949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6632720"/>
          </a:xfrm>
        </p:spPr>
      </p:pic>
    </p:spTree>
    <p:extLst>
      <p:ext uri="{BB962C8B-B14F-4D97-AF65-F5344CB8AC3E}">
        <p14:creationId xmlns:p14="http://schemas.microsoft.com/office/powerpoint/2010/main" val="23196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10820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2"/>
            <a:ext cx="8712967" cy="6552728"/>
          </a:xfrm>
        </p:spPr>
      </p:pic>
    </p:spTree>
    <p:extLst>
      <p:ext uri="{BB962C8B-B14F-4D97-AF65-F5344CB8AC3E}">
        <p14:creationId xmlns:p14="http://schemas.microsoft.com/office/powerpoint/2010/main" val="37697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712967" cy="6480720"/>
          </a:xfrm>
        </p:spPr>
      </p:pic>
    </p:spTree>
    <p:extLst>
      <p:ext uri="{BB962C8B-B14F-4D97-AF65-F5344CB8AC3E}">
        <p14:creationId xmlns:p14="http://schemas.microsoft.com/office/powerpoint/2010/main" val="13757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13222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ko-KR" altLang="en-US" dirty="0"/>
              <a:t> </a:t>
            </a:r>
            <a:r>
              <a:rPr lang="ko-KR" altLang="en-US" dirty="0" smtClean="0"/>
              <a:t>  </a:t>
            </a:r>
            <a:r>
              <a:rPr lang="ko-KR" altLang="en-US" b="1" dirty="0" smtClean="0"/>
              <a:t>경기도 </a:t>
            </a:r>
            <a:r>
              <a:rPr lang="ko-KR" altLang="en-US" b="1" dirty="0"/>
              <a:t>교육청 북부청사 </a:t>
            </a:r>
            <a:r>
              <a:rPr lang="ko-KR" altLang="en-US" b="1" dirty="0" smtClean="0"/>
              <a:t> </a:t>
            </a:r>
            <a:r>
              <a:rPr lang="ko-KR" altLang="en-US" b="1" dirty="0"/>
              <a:t>지하 </a:t>
            </a:r>
            <a:r>
              <a:rPr lang="en-US" altLang="ko-KR" b="1" dirty="0"/>
              <a:t>1</a:t>
            </a:r>
            <a:r>
              <a:rPr lang="ko-KR" altLang="en-US" b="1" dirty="0"/>
              <a:t>층 약 </a:t>
            </a:r>
            <a:r>
              <a:rPr lang="en-US" altLang="ko-KR" b="1" dirty="0"/>
              <a:t>180</a:t>
            </a:r>
            <a:r>
              <a:rPr lang="ko-KR" altLang="en-US" b="1" dirty="0" smtClean="0"/>
              <a:t>평에 </a:t>
            </a:r>
            <a:endParaRPr lang="ko-KR" altLang="en-US" b="1" dirty="0"/>
          </a:p>
          <a:p>
            <a:pPr marL="0" indent="0" fontAlgn="base">
              <a:buNone/>
            </a:pPr>
            <a:r>
              <a:rPr lang="ko-KR" altLang="en-US" b="1" dirty="0" smtClean="0"/>
              <a:t>   공기순환기</a:t>
            </a:r>
            <a:r>
              <a:rPr lang="en-US" altLang="ko-KR" b="1" dirty="0"/>
              <a:t> </a:t>
            </a:r>
            <a:r>
              <a:rPr lang="ko-KR" altLang="en-US" b="1" dirty="0" err="1" smtClean="0"/>
              <a:t>폐열회수형</a:t>
            </a:r>
            <a:r>
              <a:rPr lang="ko-KR" altLang="en-US" b="1" dirty="0" smtClean="0"/>
              <a:t> </a:t>
            </a:r>
            <a:r>
              <a:rPr lang="en-US" altLang="ko-KR" b="1" dirty="0"/>
              <a:t>4</a:t>
            </a:r>
            <a:r>
              <a:rPr lang="ko-KR" altLang="en-US" b="1" dirty="0"/>
              <a:t>대를 </a:t>
            </a:r>
            <a:r>
              <a:rPr lang="ko-KR" altLang="en-US" b="1" dirty="0" smtClean="0"/>
              <a:t>가동했으나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곰팡이 냄새와 </a:t>
            </a:r>
            <a:r>
              <a:rPr lang="ko-KR" altLang="en-US" b="1" dirty="0"/>
              <a:t>페</a:t>
            </a:r>
            <a:r>
              <a:rPr lang="ko-KR" altLang="en-US" b="1" dirty="0" smtClean="0"/>
              <a:t>인트 냄새와 지하 냄새 때문에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2015</a:t>
            </a:r>
            <a:r>
              <a:rPr lang="ko-KR" altLang="en-US" b="1" dirty="0" smtClean="0"/>
              <a:t>년도에 예산을 별도로 세워서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ko-KR" altLang="en-US" b="1" dirty="0" smtClean="0"/>
              <a:t>   </a:t>
            </a:r>
            <a:r>
              <a:rPr lang="en-US" altLang="ko-KR" b="1" dirty="0" smtClean="0"/>
              <a:t>2016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월에 에어체인지 환기시스템을 설치함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ko-KR" altLang="en-US" b="1" dirty="0"/>
          </a:p>
          <a:p>
            <a:pPr marL="0" indent="0" fontAlgn="base">
              <a:buNone/>
            </a:pPr>
            <a:r>
              <a:rPr lang="ko-KR" altLang="en-US" b="1" dirty="0" smtClean="0"/>
              <a:t> 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ko-KR" altLang="en-US" b="1" dirty="0" smtClean="0"/>
              <a:t>     “</a:t>
            </a:r>
            <a:r>
              <a:rPr lang="ko-KR" altLang="en-US" b="1" dirty="0" err="1"/>
              <a:t>실내공기질법</a:t>
            </a:r>
            <a:r>
              <a:rPr lang="ko-KR" altLang="en-US" b="1" dirty="0"/>
              <a:t>” 별표 </a:t>
            </a:r>
            <a:r>
              <a:rPr lang="en-US" altLang="ko-KR" b="1" dirty="0"/>
              <a:t>1</a:t>
            </a:r>
            <a:r>
              <a:rPr lang="ko-KR" altLang="en-US" b="1" dirty="0"/>
              <a:t>에 규정된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오염물질</a:t>
            </a:r>
            <a:r>
              <a:rPr lang="en-US" altLang="ko-KR" b="1" dirty="0"/>
              <a:t>(</a:t>
            </a:r>
            <a:r>
              <a:rPr lang="ko-KR" altLang="en-US" b="1" dirty="0"/>
              <a:t>발암물질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은 공기보다 </a:t>
            </a:r>
            <a:r>
              <a:rPr lang="ko-KR" altLang="en-US" b="1" dirty="0"/>
              <a:t>무겁기 때문에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바닥으로 </a:t>
            </a:r>
            <a:r>
              <a:rPr lang="ko-KR" altLang="en-US" b="1" dirty="0"/>
              <a:t>깔린다</a:t>
            </a:r>
            <a:r>
              <a:rPr lang="en-US" altLang="ko-KR" b="1" dirty="0"/>
              <a:t>. </a:t>
            </a:r>
            <a:endParaRPr lang="en-US" altLang="ko-KR" b="1" dirty="0" smtClean="0"/>
          </a:p>
          <a:p>
            <a:pPr marL="0" indent="0" fontAlgn="base">
              <a:buNone/>
            </a:pP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미세먼지 제거하는 </a:t>
            </a:r>
            <a:r>
              <a:rPr lang="ko-KR" altLang="en-US" b="1" dirty="0" err="1" smtClean="0"/>
              <a:t>헤파</a:t>
            </a:r>
            <a:r>
              <a:rPr lang="ko-KR" altLang="en-US" b="1" dirty="0" smtClean="0"/>
              <a:t> 필터를 사용하여 정화된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신선한 공기를 주입하여 그 압력으로 위에서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아래로  바닥으로  밀어내면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배 효과가 있다</a:t>
            </a:r>
            <a:r>
              <a:rPr lang="en-US" altLang="ko-KR" b="1" dirty="0" smtClean="0"/>
              <a:t>.</a:t>
            </a:r>
            <a:r>
              <a:rPr lang="en-US" altLang="ko-KR" dirty="0" smtClean="0"/>
              <a:t>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8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37919"/>
          </a:xfrm>
        </p:spPr>
      </p:pic>
    </p:spTree>
    <p:extLst>
      <p:ext uri="{BB962C8B-B14F-4D97-AF65-F5344CB8AC3E}">
        <p14:creationId xmlns:p14="http://schemas.microsoft.com/office/powerpoint/2010/main" val="36870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</p:spPr>
      </p:pic>
    </p:spTree>
    <p:extLst>
      <p:ext uri="{BB962C8B-B14F-4D97-AF65-F5344CB8AC3E}">
        <p14:creationId xmlns:p14="http://schemas.microsoft.com/office/powerpoint/2010/main" val="7657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23090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24014"/>
          </a:xfrm>
        </p:spPr>
      </p:pic>
    </p:spTree>
    <p:extLst>
      <p:ext uri="{BB962C8B-B14F-4D97-AF65-F5344CB8AC3E}">
        <p14:creationId xmlns:p14="http://schemas.microsoft.com/office/powerpoint/2010/main" val="38432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33"/>
            <a:ext cx="8928992" cy="6846967"/>
          </a:xfrm>
        </p:spPr>
      </p:pic>
    </p:spTree>
    <p:extLst>
      <p:ext uri="{BB962C8B-B14F-4D97-AF65-F5344CB8AC3E}">
        <p14:creationId xmlns:p14="http://schemas.microsoft.com/office/powerpoint/2010/main" val="42553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</p:spPr>
      </p:pic>
    </p:spTree>
    <p:extLst>
      <p:ext uri="{BB962C8B-B14F-4D97-AF65-F5344CB8AC3E}">
        <p14:creationId xmlns:p14="http://schemas.microsoft.com/office/powerpoint/2010/main" val="23114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21660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" y="0"/>
            <a:ext cx="9085349" cy="6858000"/>
          </a:xfrm>
        </p:spPr>
      </p:pic>
    </p:spTree>
    <p:extLst>
      <p:ext uri="{BB962C8B-B14F-4D97-AF65-F5344CB8AC3E}">
        <p14:creationId xmlns:p14="http://schemas.microsoft.com/office/powerpoint/2010/main" val="3933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val="22705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</p:spPr>
      </p:pic>
    </p:spTree>
    <p:extLst>
      <p:ext uri="{BB962C8B-B14F-4D97-AF65-F5344CB8AC3E}">
        <p14:creationId xmlns:p14="http://schemas.microsoft.com/office/powerpoint/2010/main" val="35826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870251" cy="6624736"/>
          </a:xfrm>
        </p:spPr>
      </p:pic>
    </p:spTree>
    <p:extLst>
      <p:ext uri="{BB962C8B-B14F-4D97-AF65-F5344CB8AC3E}">
        <p14:creationId xmlns:p14="http://schemas.microsoft.com/office/powerpoint/2010/main" val="17185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12869"/>
          </a:xfrm>
        </p:spPr>
      </p:pic>
    </p:spTree>
    <p:extLst>
      <p:ext uri="{BB962C8B-B14F-4D97-AF65-F5344CB8AC3E}">
        <p14:creationId xmlns:p14="http://schemas.microsoft.com/office/powerpoint/2010/main" val="5593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35708"/>
          </a:xfrm>
        </p:spPr>
      </p:pic>
    </p:spTree>
    <p:extLst>
      <p:ext uri="{BB962C8B-B14F-4D97-AF65-F5344CB8AC3E}">
        <p14:creationId xmlns:p14="http://schemas.microsoft.com/office/powerpoint/2010/main" val="38277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4476" cy="6624736"/>
          </a:xfrm>
        </p:spPr>
      </p:pic>
    </p:spTree>
    <p:extLst>
      <p:ext uri="{BB962C8B-B14F-4D97-AF65-F5344CB8AC3E}">
        <p14:creationId xmlns:p14="http://schemas.microsoft.com/office/powerpoint/2010/main" val="3671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856"/>
            <a:ext cx="8928993" cy="6716512"/>
          </a:xfrm>
        </p:spPr>
      </p:pic>
    </p:spTree>
    <p:extLst>
      <p:ext uri="{BB962C8B-B14F-4D97-AF65-F5344CB8AC3E}">
        <p14:creationId xmlns:p14="http://schemas.microsoft.com/office/powerpoint/2010/main" val="36091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" y="6501"/>
            <a:ext cx="9168917" cy="6851499"/>
          </a:xfrm>
        </p:spPr>
      </p:pic>
    </p:spTree>
    <p:extLst>
      <p:ext uri="{BB962C8B-B14F-4D97-AF65-F5344CB8AC3E}">
        <p14:creationId xmlns:p14="http://schemas.microsoft.com/office/powerpoint/2010/main" val="33209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67835"/>
          </a:xfrm>
        </p:spPr>
      </p:pic>
    </p:spTree>
    <p:extLst>
      <p:ext uri="{BB962C8B-B14F-4D97-AF65-F5344CB8AC3E}">
        <p14:creationId xmlns:p14="http://schemas.microsoft.com/office/powerpoint/2010/main" val="16901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245"/>
            <a:ext cx="9115400" cy="6856755"/>
          </a:xfrm>
        </p:spPr>
      </p:pic>
    </p:spTree>
    <p:extLst>
      <p:ext uri="{BB962C8B-B14F-4D97-AF65-F5344CB8AC3E}">
        <p14:creationId xmlns:p14="http://schemas.microsoft.com/office/powerpoint/2010/main" val="34689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</p:spPr>
      </p:pic>
    </p:spTree>
    <p:extLst>
      <p:ext uri="{BB962C8B-B14F-4D97-AF65-F5344CB8AC3E}">
        <p14:creationId xmlns:p14="http://schemas.microsoft.com/office/powerpoint/2010/main" val="20403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5369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6" y="220648"/>
            <a:ext cx="8610069" cy="6448712"/>
          </a:xfrm>
        </p:spPr>
      </p:pic>
    </p:spTree>
    <p:extLst>
      <p:ext uri="{BB962C8B-B14F-4D97-AF65-F5344CB8AC3E}">
        <p14:creationId xmlns:p14="http://schemas.microsoft.com/office/powerpoint/2010/main" val="1073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40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563</Words>
  <Application>Microsoft Office PowerPoint</Application>
  <PresentationFormat>화면 슬라이드 쇼(4:3)</PresentationFormat>
  <Paragraphs>86</Paragraphs>
  <Slides>43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</dc:creator>
  <cp:lastModifiedBy>ka</cp:lastModifiedBy>
  <cp:revision>149</cp:revision>
  <dcterms:created xsi:type="dcterms:W3CDTF">2016-08-13T11:26:48Z</dcterms:created>
  <dcterms:modified xsi:type="dcterms:W3CDTF">2016-08-27T20:32:46Z</dcterms:modified>
</cp:coreProperties>
</file>